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2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3" r:id="rId15"/>
    <p:sldId id="276" r:id="rId16"/>
    <p:sldId id="274" r:id="rId17"/>
    <p:sldId id="271" r:id="rId18"/>
    <p:sldId id="272" r:id="rId19"/>
    <p:sldId id="277" r:id="rId20"/>
    <p:sldId id="281" r:id="rId21"/>
    <p:sldId id="278" r:id="rId22"/>
    <p:sldId id="279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0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6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5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6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5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9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4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D8A70-D9FE-6E4C-83C7-76E841795314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E96FC-A3E9-4244-9711-C9FAFC31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080"/>
            <a:ext cx="7772400" cy="1229563"/>
          </a:xfrm>
        </p:spPr>
        <p:txBody>
          <a:bodyPr/>
          <a:lstStyle/>
          <a:p>
            <a:r>
              <a:rPr lang="en-US" dirty="0" smtClean="0"/>
              <a:t>Igneous Rocks &amp; Volcanoes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1851" y="1950342"/>
            <a:ext cx="6314171" cy="460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8816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Extrusive Rocks </a:t>
            </a:r>
            <a:r>
              <a:rPr lang="en-US" dirty="0" smtClean="0"/>
              <a:t>– Glassy &amp; Vesicular</a:t>
            </a:r>
            <a:endParaRPr lang="en-US" dirty="0"/>
          </a:p>
        </p:txBody>
      </p:sp>
      <p:pic>
        <p:nvPicPr>
          <p:cNvPr id="4" name="Picture 3" descr="obsidia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9590" y="4010554"/>
            <a:ext cx="3790880" cy="261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mail.ab.mec.edu/~mdoiron/010B7EF2-000F6E99.2/basa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5878" y="2090829"/>
            <a:ext cx="2938729" cy="2130579"/>
          </a:xfrm>
          <a:prstGeom prst="rect">
            <a:avLst/>
          </a:prstGeom>
          <a:noFill/>
        </p:spPr>
      </p:pic>
      <p:pic>
        <p:nvPicPr>
          <p:cNvPr id="6" name="Picture 5" descr="pumi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815" y="1808189"/>
            <a:ext cx="3372293" cy="271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www.eoearth.org/files/122101_122200/122124/250px-Pumice_Floati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1589" y="3156119"/>
            <a:ext cx="1610510" cy="136571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192086" y="1799410"/>
            <a:ext cx="87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Pumice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2613" y="2508527"/>
            <a:ext cx="75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Basalt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5878" y="5040026"/>
            <a:ext cx="10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Obsidian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scori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3170" y="4621335"/>
            <a:ext cx="2713929" cy="2035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771345" y="5046294"/>
            <a:ext cx="93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Scoria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4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Extrusive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rgbClr val="F79646"/>
                </a:solidFill>
              </a:rPr>
              <a:t>Rocks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err="1" smtClean="0"/>
              <a:t>Aphanitic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 descr="http://mail.ab.mec.edu/~mdoiron/010B7EF2-000F6E99.2/basa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00381"/>
            <a:ext cx="2938729" cy="213057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73935" y="2318079"/>
            <a:ext cx="75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Basalt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70" y="2773454"/>
            <a:ext cx="5036930" cy="38870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7070" y="3838976"/>
            <a:ext cx="9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Rhyolite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5966" y="1288582"/>
            <a:ext cx="400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Crystals can’t be seen with hand lens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4672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Intrusive Rocks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Phaneritic</a:t>
            </a:r>
            <a:r>
              <a:rPr lang="en-US" dirty="0" smtClean="0"/>
              <a:t> – crystals can be seen with hand lens (1-10 mm)</a:t>
            </a:r>
          </a:p>
          <a:p>
            <a:r>
              <a:rPr lang="en-US" dirty="0" err="1" smtClean="0"/>
              <a:t>Pegmatitic</a:t>
            </a:r>
            <a:r>
              <a:rPr lang="en-US" dirty="0" smtClean="0"/>
              <a:t> – most crystals &gt;1mm</a:t>
            </a:r>
          </a:p>
          <a:p>
            <a:r>
              <a:rPr lang="en-US" dirty="0" smtClean="0"/>
              <a:t>Porphyritic – large and small crystals (endured slow and fast cooling)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Phenocrysts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Matrix</a:t>
            </a:r>
            <a:endParaRPr lang="en-US" dirty="0"/>
          </a:p>
        </p:txBody>
      </p:sp>
      <p:pic>
        <p:nvPicPr>
          <p:cNvPr id="4" name="Picture 3" descr="http://www.pitt.edu/~cejones/GeoImages/2IgneousRocks/IgneousTextures/4PorphyriticFinez/AndesiteHblPorp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4524" y="3897170"/>
            <a:ext cx="3662276" cy="275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>
            <a:off x="3233809" y="4665702"/>
            <a:ext cx="2584094" cy="0"/>
          </a:xfrm>
          <a:prstGeom prst="straightConnector1">
            <a:avLst/>
          </a:prstGeom>
          <a:ln w="38100">
            <a:solidFill>
              <a:srgbClr val="4BAC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233809" y="5910952"/>
            <a:ext cx="3065351" cy="0"/>
          </a:xfrm>
          <a:prstGeom prst="straightConnector1">
            <a:avLst/>
          </a:prstGeom>
          <a:ln w="38100">
            <a:solidFill>
              <a:srgbClr val="D3481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8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color?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57637" y="1535113"/>
            <a:ext cx="2894739" cy="639762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Dark Minerals (Mafic)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57637" y="2174875"/>
            <a:ext cx="2894739" cy="3951288"/>
          </a:xfrm>
        </p:spPr>
        <p:txBody>
          <a:bodyPr/>
          <a:lstStyle/>
          <a:p>
            <a:r>
              <a:rPr lang="en-US" dirty="0" smtClean="0"/>
              <a:t>Mg &amp; Fe Rich</a:t>
            </a:r>
          </a:p>
          <a:p>
            <a:r>
              <a:rPr lang="en-US" dirty="0" smtClean="0"/>
              <a:t>Oceanic rock</a:t>
            </a:r>
          </a:p>
          <a:p>
            <a:r>
              <a:rPr lang="en-US" dirty="0" smtClean="0"/>
              <a:t>Minerals includes; </a:t>
            </a:r>
            <a:r>
              <a:rPr lang="en-US" dirty="0" err="1" smtClean="0"/>
              <a:t>Biotite</a:t>
            </a:r>
            <a:r>
              <a:rPr lang="en-US" dirty="0" smtClean="0"/>
              <a:t>, amphibole, pyroxene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5181" y="1683579"/>
            <a:ext cx="2839365" cy="491296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Light Minerals (Felsic)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8078" y="2174875"/>
            <a:ext cx="2647404" cy="3951288"/>
          </a:xfrm>
        </p:spPr>
        <p:txBody>
          <a:bodyPr/>
          <a:lstStyle/>
          <a:p>
            <a:r>
              <a:rPr lang="en-US" dirty="0" smtClean="0"/>
              <a:t>Si rich</a:t>
            </a:r>
          </a:p>
          <a:p>
            <a:r>
              <a:rPr lang="en-US" dirty="0" smtClean="0"/>
              <a:t>Continental rock</a:t>
            </a:r>
          </a:p>
          <a:p>
            <a:r>
              <a:rPr lang="en-US" dirty="0" smtClean="0"/>
              <a:t>Minerals include; Quartz, Feldspar, Muscovite</a:t>
            </a:r>
          </a:p>
          <a:p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 rot="5400000">
            <a:off x="4544852" y="3547276"/>
            <a:ext cx="3309931" cy="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Intermediate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 rot="5400000">
            <a:off x="3507902" y="3758118"/>
            <a:ext cx="4499569" cy="823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Both felsic and mafic minerals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62426" y="1786957"/>
            <a:ext cx="1624288" cy="3879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Ultramafic</a:t>
            </a:r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65788" y="2174877"/>
            <a:ext cx="2894739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&gt;70% Mg &amp; Fe </a:t>
            </a:r>
          </a:p>
          <a:p>
            <a:r>
              <a:rPr lang="en-US" dirty="0" smtClean="0"/>
              <a:t>Mantle rock</a:t>
            </a:r>
          </a:p>
        </p:txBody>
      </p:sp>
      <p:pic>
        <p:nvPicPr>
          <p:cNvPr id="12" name="Picture 11" descr="http://mail.ab.mec.edu/~mdoiron/010B7EF2-000F6E99.2/basa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9174" y="4242869"/>
            <a:ext cx="2717481" cy="197017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77" y="4731513"/>
            <a:ext cx="2573565" cy="19640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24" y="3507859"/>
            <a:ext cx="2390307" cy="18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Mafic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D99694"/>
                </a:solidFill>
              </a:rPr>
              <a:t>Felsic</a:t>
            </a:r>
            <a:endParaRPr lang="en-US" dirty="0">
              <a:solidFill>
                <a:srgbClr val="D9969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Mafic</a:t>
            </a:r>
            <a:r>
              <a:rPr lang="en-US" dirty="0" smtClean="0"/>
              <a:t>; High Mg &amp; Fe = dark </a:t>
            </a:r>
            <a:r>
              <a:rPr lang="en-US" dirty="0" smtClean="0"/>
              <a:t>minerals</a:t>
            </a:r>
            <a:r>
              <a:rPr lang="en-US" smtClean="0"/>
              <a:t>, Intrusive</a:t>
            </a:r>
            <a:endParaRPr lang="en-US" dirty="0" smtClean="0"/>
          </a:p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Felsic</a:t>
            </a:r>
            <a:r>
              <a:rPr lang="en-US" dirty="0" smtClean="0"/>
              <a:t>; </a:t>
            </a:r>
            <a:r>
              <a:rPr lang="en-US" dirty="0" smtClean="0"/>
              <a:t>High Si = light </a:t>
            </a:r>
            <a:r>
              <a:rPr lang="en-US" dirty="0" smtClean="0"/>
              <a:t>minerals, Extrusive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Find a mafic and </a:t>
            </a:r>
            <a:r>
              <a:rPr lang="en-US" dirty="0"/>
              <a:t>f</a:t>
            </a:r>
            <a:r>
              <a:rPr lang="en-US" dirty="0" smtClean="0"/>
              <a:t>elsic rock in you box and be prepared to show it to 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9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 (Specialty Teams)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Hazard Specialty </a:t>
            </a:r>
            <a:r>
              <a:rPr lang="en-US" dirty="0"/>
              <a:t>G</a:t>
            </a:r>
            <a:r>
              <a:rPr lang="en-US" dirty="0" smtClean="0"/>
              <a:t>roups; </a:t>
            </a:r>
            <a:r>
              <a:rPr lang="en-US" dirty="0"/>
              <a:t>lava flows, </a:t>
            </a:r>
            <a:r>
              <a:rPr lang="en-US" dirty="0" smtClean="0"/>
              <a:t>explosive eruptions, </a:t>
            </a:r>
            <a:r>
              <a:rPr lang="en-US" dirty="0"/>
              <a:t>earthquakes, tsunamis</a:t>
            </a:r>
            <a:endParaRPr lang="en-US" dirty="0" smtClean="0"/>
          </a:p>
          <a:p>
            <a:r>
              <a:rPr lang="en-US" dirty="0" smtClean="0"/>
              <a:t>Each group will answer corresponding observation questions found in the lab book</a:t>
            </a:r>
          </a:p>
          <a:p>
            <a:r>
              <a:rPr lang="en-US" dirty="0" smtClean="0"/>
              <a:t>Each group will construct a Preliminary Hazard map for your Specialty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3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52" y="1600200"/>
            <a:ext cx="3813048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Igneous &amp; Volcano Inquiry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53840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Once in groups, discuss the following: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hazard zone map?   (think lava flows, explosive eruptions, earthquakes, and tsunamis)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Who creates these maps?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these maps decided upon?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169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 II continued (Assessment Teams)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lang="en-US" dirty="0" smtClean="0"/>
              <a:t> Hazard Assessment Teams with each team having at least one of each Hazard Specialty</a:t>
            </a:r>
          </a:p>
          <a:p>
            <a:r>
              <a:rPr lang="en-US" dirty="0" smtClean="0"/>
              <a:t>Specialists will justify their hazard maps and will construct a map that best fits all data</a:t>
            </a:r>
          </a:p>
          <a:p>
            <a:r>
              <a:rPr lang="en-US" dirty="0" smtClean="0"/>
              <a:t>Specialists will write a letter to the Hawaiian Government explaining the hazards and make a recommendation for best building practices</a:t>
            </a:r>
          </a:p>
          <a:p>
            <a:r>
              <a:rPr lang="en-US" dirty="0" smtClean="0"/>
              <a:t>Address letter: “To: Hawaiian Department of Land and Natural Resources”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1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 perfect answer to some of the observational questions – you are a scientist coming up with the best information based on the data provided</a:t>
            </a:r>
          </a:p>
          <a:p>
            <a:r>
              <a:rPr lang="en-US" dirty="0" smtClean="0"/>
              <a:t>Not all maps will look the same – that is okay, just be able to explain why you made your map the way you did</a:t>
            </a:r>
          </a:p>
          <a:p>
            <a:r>
              <a:rPr lang="en-US" dirty="0" smtClean="0"/>
              <a:t>Have Fun!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73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962025"/>
            <a:ext cx="572452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65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Format &amp;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 I: </a:t>
            </a:r>
          </a:p>
          <a:p>
            <a:pPr lvl="1"/>
            <a:r>
              <a:rPr lang="en-US" dirty="0" smtClean="0"/>
              <a:t>Identify 10 Igneous Rocks (60 min)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Part II: </a:t>
            </a:r>
          </a:p>
          <a:p>
            <a:pPr lvl="1"/>
            <a:r>
              <a:rPr lang="en-US" dirty="0" smtClean="0"/>
              <a:t>Construct specialty hazard </a:t>
            </a:r>
            <a:r>
              <a:rPr lang="en-US" dirty="0"/>
              <a:t>m</a:t>
            </a:r>
            <a:r>
              <a:rPr lang="en-US" dirty="0" smtClean="0"/>
              <a:t>ap for Hawaii </a:t>
            </a:r>
          </a:p>
          <a:p>
            <a:pPr lvl="1"/>
            <a:r>
              <a:rPr lang="en-US" dirty="0" smtClean="0"/>
              <a:t>Construct 2</a:t>
            </a:r>
            <a:r>
              <a:rPr lang="en-US" baseline="30000" dirty="0" smtClean="0"/>
              <a:t>nd</a:t>
            </a:r>
            <a:r>
              <a:rPr lang="en-US" dirty="0" smtClean="0"/>
              <a:t> hazard </a:t>
            </a:r>
            <a:r>
              <a:rPr lang="en-US" dirty="0"/>
              <a:t>m</a:t>
            </a:r>
            <a:r>
              <a:rPr lang="en-US" dirty="0" smtClean="0"/>
              <a:t>ap with all specialty data</a:t>
            </a:r>
          </a:p>
          <a:p>
            <a:pPr lvl="1"/>
            <a:r>
              <a:rPr lang="en-US" dirty="0" smtClean="0"/>
              <a:t>Write letter to Hawaii emphasizing where best to build/not to build based on hazards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36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42975"/>
            <a:ext cx="848677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53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36" y="3"/>
            <a:ext cx="6822948" cy="668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764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1" y="102552"/>
            <a:ext cx="8858536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39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11" y="119646"/>
            <a:ext cx="6757988" cy="657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85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Items to Turn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 I:  Igneous Rocks Identification</a:t>
            </a:r>
          </a:p>
          <a:p>
            <a:pPr lvl="1"/>
            <a:r>
              <a:rPr lang="en-US" dirty="0" smtClean="0"/>
              <a:t>Definitions (Describing texture)</a:t>
            </a:r>
          </a:p>
          <a:p>
            <a:pPr lvl="1"/>
            <a:r>
              <a:rPr lang="en-US" dirty="0" smtClean="0"/>
              <a:t>Igneous Rocks Chart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Part II: </a:t>
            </a:r>
            <a:r>
              <a:rPr lang="en-US" dirty="0"/>
              <a:t> </a:t>
            </a:r>
            <a:r>
              <a:rPr lang="en-US" dirty="0" smtClean="0"/>
              <a:t>Natural Hazards of Hawaii</a:t>
            </a:r>
          </a:p>
          <a:p>
            <a:pPr lvl="1"/>
            <a:r>
              <a:rPr lang="en-US" dirty="0" smtClean="0"/>
              <a:t>Hazard Specialties Map (Preliminary hazards specialty map)</a:t>
            </a:r>
          </a:p>
          <a:p>
            <a:pPr lvl="1"/>
            <a:r>
              <a:rPr lang="en-US" dirty="0" smtClean="0"/>
              <a:t>Hazards Assessment Map (Final hazards zone </a:t>
            </a:r>
            <a:r>
              <a:rPr lang="en-US" smtClean="0"/>
              <a:t>map with </a:t>
            </a:r>
            <a:r>
              <a:rPr lang="en-US" dirty="0" smtClean="0"/>
              <a:t>Hazard Assessment recommendation)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8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Identification of Igneous Rocks</a:t>
            </a:r>
          </a:p>
          <a:p>
            <a:r>
              <a:rPr lang="en-US" dirty="0" smtClean="0"/>
              <a:t>Intrusive vs Extrusive: Slow vs Fast Cooling</a:t>
            </a:r>
          </a:p>
          <a:p>
            <a:r>
              <a:rPr lang="en-US" dirty="0" smtClean="0"/>
              <a:t>What about color:  Mafic vs Felsic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Igneous Rocks can help determine volcanic history and hazard potential…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http://adsoftheworld.com/files/images/inquirer.previe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8912" y="1600200"/>
            <a:ext cx="3617888" cy="2563181"/>
          </a:xfrm>
          <a:prstGeom prst="rect">
            <a:avLst/>
          </a:prstGeom>
          <a:noFill/>
        </p:spPr>
      </p:pic>
      <p:pic>
        <p:nvPicPr>
          <p:cNvPr id="5" name="Picture 4" descr="http://www.pitt.edu/~cejones/GeoImages/2IgneousRocks/IgneousTextures/9Pyroclasticz/TuffOneFullRo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3461511" cy="2596133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>
            <a:off x="3390592" y="3055965"/>
            <a:ext cx="1866193" cy="0"/>
          </a:xfrm>
          <a:prstGeom prst="straightConnector1">
            <a:avLst/>
          </a:prstGeom>
          <a:ln w="38100">
            <a:solidFill>
              <a:srgbClr val="D3481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://www.cnsm.csulb.edu/departments/geology/people/bperry/IgneousRocksTour/MaficLavaFlowUSGS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9925" y="4441896"/>
            <a:ext cx="3606875" cy="2253654"/>
          </a:xfrm>
          <a:prstGeom prst="rect">
            <a:avLst/>
          </a:prstGeom>
          <a:noFill/>
        </p:spPr>
      </p:pic>
      <p:pic>
        <p:nvPicPr>
          <p:cNvPr id="9" name="Picture 8" descr="http://mail.ab.mec.edu/~mdoiron/010B7EF2-000F6E99.2/basal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4441896"/>
            <a:ext cx="3461511" cy="2301004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>
            <a:off x="3390592" y="5586051"/>
            <a:ext cx="1866193" cy="0"/>
          </a:xfrm>
          <a:prstGeom prst="straightConnector1">
            <a:avLst/>
          </a:prstGeom>
          <a:ln w="38100">
            <a:solidFill>
              <a:srgbClr val="D3481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36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525" b="2525"/>
          <a:stretch>
            <a:fillRect/>
          </a:stretch>
        </p:blipFill>
        <p:spPr>
          <a:xfrm>
            <a:off x="841538" y="2803428"/>
            <a:ext cx="7250368" cy="3987423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753181"/>
            <a:ext cx="3289300" cy="2463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5" y="191948"/>
            <a:ext cx="3491360" cy="26644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851540" y="1373447"/>
            <a:ext cx="1402798" cy="2850269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244336" y="2101808"/>
            <a:ext cx="664615" cy="2550187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36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0598"/>
            <a:ext cx="8229600" cy="58455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What Igneous Rocks do we have today and where did they come from?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Let’s start with Intrusive vs. Extrusive:</a:t>
            </a:r>
            <a:endParaRPr lang="en-US" sz="2800" dirty="0"/>
          </a:p>
        </p:txBody>
      </p:sp>
      <p:pic>
        <p:nvPicPr>
          <p:cNvPr id="5" name="Picture 2" descr="http://www.cnsm.csulb.edu/departments/geology/people/bperry/IgneousRocksTour/MaficLavaFlowUSGS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26264" y="2425450"/>
            <a:ext cx="4467225" cy="2791220"/>
          </a:xfrm>
          <a:prstGeom prst="rect">
            <a:avLst/>
          </a:prstGeom>
          <a:noFill/>
        </p:spPr>
      </p:pic>
      <p:pic>
        <p:nvPicPr>
          <p:cNvPr id="6" name="Picture 4" descr="http://1.bp.blogspot.com/-7zb0XDHrqdA/TZjYgFBUTvI/AAAAAAAAAEE/QOgUE_D95Q8/s1600/igneous-rock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392" y="2440218"/>
            <a:ext cx="4153335" cy="279122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93392" y="5345060"/>
            <a:ext cx="41533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Intrusive</a:t>
            </a:r>
            <a:r>
              <a:rPr lang="en-US" b="1" dirty="0" smtClean="0">
                <a:solidFill>
                  <a:schemeClr val="accent5"/>
                </a:solidFill>
              </a:rPr>
              <a:t> </a:t>
            </a:r>
            <a:r>
              <a:rPr lang="en-US" b="1" dirty="0" smtClean="0"/>
              <a:t>igneous rocks: form when magma cools inside earth’s crust (beneath ground).</a:t>
            </a:r>
            <a:r>
              <a:rPr lang="en-US" dirty="0" smtClean="0"/>
              <a:t> Plutonic</a:t>
            </a:r>
          </a:p>
        </p:txBody>
      </p:sp>
      <p:sp>
        <p:nvSpPr>
          <p:cNvPr id="8" name="Rectangle 7"/>
          <p:cNvSpPr/>
          <p:nvPr/>
        </p:nvSpPr>
        <p:spPr>
          <a:xfrm>
            <a:off x="4446726" y="5345060"/>
            <a:ext cx="434676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Extrusive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igneous rocks: form when magma cools above earth’s crust (above ground). </a:t>
            </a:r>
            <a:r>
              <a:rPr lang="en-US" dirty="0" smtClean="0">
                <a:solidFill>
                  <a:srgbClr val="000000"/>
                </a:solidFill>
              </a:rPr>
              <a:t>Volcanic.</a:t>
            </a:r>
          </a:p>
        </p:txBody>
      </p:sp>
    </p:spTree>
    <p:extLst>
      <p:ext uri="{BB962C8B-B14F-4D97-AF65-F5344CB8AC3E}">
        <p14:creationId xmlns:p14="http://schemas.microsoft.com/office/powerpoint/2010/main" val="1840959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Intrusive vs. Extrusive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Intrusive</a:t>
            </a:r>
            <a:r>
              <a:rPr lang="en-US" dirty="0" smtClean="0"/>
              <a:t>; slower cooling = larger crystals</a:t>
            </a:r>
          </a:p>
          <a:p>
            <a:r>
              <a:rPr lang="en-US" dirty="0" smtClean="0">
                <a:solidFill>
                  <a:srgbClr val="F79646"/>
                </a:solidFill>
              </a:rPr>
              <a:t>Extrusive</a:t>
            </a:r>
            <a:r>
              <a:rPr lang="en-US" dirty="0" smtClean="0"/>
              <a:t>; faster cooling = smaller crystals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Find an intrusive and extrusive rock in you box and be prepared to show it to 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0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Extrusive Rocks </a:t>
            </a:r>
            <a:r>
              <a:rPr lang="en-US" dirty="0" smtClean="0"/>
              <a:t>– Pyroclastic Rocks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Pyroclastic rocks: transitional between igneous and sedimentary</a:t>
            </a:r>
          </a:p>
          <a:p>
            <a:endParaRPr lang="en-US" dirty="0"/>
          </a:p>
        </p:txBody>
      </p:sp>
      <p:pic>
        <p:nvPicPr>
          <p:cNvPr id="6" name="Picture 5" descr="http://www.pitt.edu/~cejones/GeoImages/2IgneousRocks/IgneousTextures/9Pyroclasticz/TuffOneFullRoc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1711" y="3136025"/>
            <a:ext cx="4108484" cy="308136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891522" y="3320691"/>
            <a:ext cx="79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Tuff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http://adsoftheworld.com/files/images/inquirer.previe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189" y="3346267"/>
            <a:ext cx="4019550" cy="28477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840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605</Words>
  <Application>Microsoft Office PowerPoint</Application>
  <PresentationFormat>On-screen Show (4:3)</PresentationFormat>
  <Paragraphs>87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Igneous Rocks &amp; Volcanoes</vt:lpstr>
      <vt:lpstr>Lab Format &amp; Objectives</vt:lpstr>
      <vt:lpstr>4 Items to Turn In</vt:lpstr>
      <vt:lpstr>Part I </vt:lpstr>
      <vt:lpstr>Igneous Rocks can help determine volcanic history and hazard potential… </vt:lpstr>
      <vt:lpstr>PowerPoint Presentation</vt:lpstr>
      <vt:lpstr>PowerPoint Presentation</vt:lpstr>
      <vt:lpstr>Intrusive vs. Extrusive</vt:lpstr>
      <vt:lpstr>Extrusive Rocks – Pyroclastic Rocks</vt:lpstr>
      <vt:lpstr>Extrusive Rocks – Glassy &amp; Vesicular</vt:lpstr>
      <vt:lpstr>Extrusive Rocks – Aphanitic</vt:lpstr>
      <vt:lpstr>Intrusive Rocks </vt:lpstr>
      <vt:lpstr>What about color?</vt:lpstr>
      <vt:lpstr>Mafic vs. Felsic</vt:lpstr>
      <vt:lpstr>Part II (Specialty Teams) </vt:lpstr>
      <vt:lpstr>Igneous &amp; Volcano Inquiry</vt:lpstr>
      <vt:lpstr>Part II continued (Assessment Teams)</vt:lpstr>
      <vt:lpstr>Tips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Igneous Rocks &amp; Volcanoes</dc:title>
  <dc:creator>Caitlin Farnsworth</dc:creator>
  <cp:lastModifiedBy>Darrell</cp:lastModifiedBy>
  <cp:revision>41</cp:revision>
  <dcterms:created xsi:type="dcterms:W3CDTF">2015-07-13T16:57:33Z</dcterms:created>
  <dcterms:modified xsi:type="dcterms:W3CDTF">2015-09-16T03:32:16Z</dcterms:modified>
</cp:coreProperties>
</file>